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3" r:id="rId4"/>
    <p:sldId id="264" r:id="rId5"/>
    <p:sldId id="266" r:id="rId6"/>
    <p:sldId id="267" r:id="rId7"/>
    <p:sldId id="268" r:id="rId8"/>
    <p:sldId id="258" r:id="rId9"/>
    <p:sldId id="271" r:id="rId10"/>
    <p:sldId id="270" r:id="rId11"/>
    <p:sldId id="272" r:id="rId12"/>
    <p:sldId id="273" r:id="rId13"/>
    <p:sldId id="274" r:id="rId14"/>
    <p:sldId id="278" r:id="rId15"/>
    <p:sldId id="276" r:id="rId16"/>
    <p:sldId id="275" r:id="rId17"/>
    <p:sldId id="279" r:id="rId18"/>
    <p:sldId id="280" r:id="rId19"/>
    <p:sldId id="259" r:id="rId20"/>
    <p:sldId id="281" r:id="rId21"/>
    <p:sldId id="269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72" autoAdjust="0"/>
  </p:normalViewPr>
  <p:slideViewPr>
    <p:cSldViewPr snapToGrid="0" snapToObjects="1">
      <p:cViewPr varScale="1">
        <p:scale>
          <a:sx n="40" d="100"/>
          <a:sy n="40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CE213-6CC7-0040-B246-AD1CA197960E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86B4-33BB-D040-89D1-2B6F78BDB6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332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</a:t>
            </a:r>
            <a:r>
              <a:rPr lang="en-US" baseline="0" dirty="0" smtClean="0"/>
              <a:t> for your unit:  Change “Pack 123” to your unit information.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 for your unit:  Are there other prizes,</a:t>
            </a:r>
            <a:r>
              <a:rPr lang="en-US" baseline="0" dirty="0" smtClean="0"/>
              <a:t> rewards or incentives your Scouts can earn throughout their popcorn sale?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Customize for your unit:  Use this slide to describe</a:t>
            </a:r>
            <a:r>
              <a:rPr lang="en-US" baseline="0" dirty="0" smtClean="0"/>
              <a:t> new products your unit will be selling this year.  Educate Scouts and their families so they’ll be ready to tell consumers about the popcorn.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Invite two Scouts to the front of the room to role play a consumer</a:t>
            </a:r>
            <a:r>
              <a:rPr lang="en-US" baseline="0" dirty="0" smtClean="0"/>
              <a:t> and selling Scout.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 for your unit:</a:t>
            </a:r>
            <a:r>
              <a:rPr lang="en-US" baseline="0" dirty="0" smtClean="0"/>
              <a:t>  Use the Popcorn Planner to determine your unit’s sales goals and then the individual Scout goal.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 for your unit:  Enter your unit’s important dates here.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 for your unit:  Be sure to tell families what they’re getting tonight at the popcorn kickoff.  In addition to the order forms, prize forms and the family page, are there other handouts?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 with your unit’s Popcorn Kernel’s name and contact</a:t>
            </a:r>
            <a:r>
              <a:rPr lang="en-US" baseline="0" dirty="0" smtClean="0"/>
              <a:t> information.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</a:t>
            </a:r>
            <a:r>
              <a:rPr lang="en-US" baseline="0" dirty="0" smtClean="0"/>
              <a:t> for your unit:  Add the activities your unit plans to do this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Customize</a:t>
            </a:r>
            <a:r>
              <a:rPr lang="en-US" baseline="0" dirty="0" smtClean="0"/>
              <a:t> for your unit:  Change “Pack 123” to your unit information.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Customize</a:t>
            </a:r>
            <a:r>
              <a:rPr lang="en-US" baseline="0" dirty="0" smtClean="0"/>
              <a:t> for your unit: Add your Pack/Troop’s incentives, like a reward for the Top Selling Scout or a bonus prize for the Top Selling Den. 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Customize</a:t>
            </a:r>
            <a:r>
              <a:rPr lang="en-US" baseline="0" dirty="0" smtClean="0"/>
              <a:t> for your unit:  Does your Council offer special Popcorn Sale Incentives?  If so, be sure to include them here.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86B4-33BB-D040-89D1-2B6F78BDB68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CEF1-6973-F64A-A134-F8EEBCC7145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ECEF1-6973-F64A-A134-F8EEBCC7145F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D71A-E0FF-9646-99C8-2A89D0C34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opcornordering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1344436"/>
            <a:ext cx="8374731" cy="492335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Welcome to </a:t>
            </a: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/>
            </a:r>
            <a:b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Pack </a:t>
            </a:r>
            <a:r>
              <a:rPr lang="en-US" sz="6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123</a:t>
            </a:r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 </a:t>
            </a: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/>
            </a:r>
            <a:b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Popcorn Kickoff </a:t>
            </a:r>
            <a:endParaRPr lang="en-US" sz="5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1714" y="0"/>
            <a:ext cx="4489227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It’s going to be an AWESOME year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4PwerPntBackground_cro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75789" y="0"/>
            <a:ext cx="4059590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High Achiever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 Prizes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68472" y="2620518"/>
            <a:ext cx="3324058" cy="93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$1,500</a:t>
            </a:r>
            <a:r>
              <a:rPr lang="en-US" sz="30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Sales Achievement</a:t>
            </a:r>
          </a:p>
        </p:txBody>
      </p:sp>
      <p:pic>
        <p:nvPicPr>
          <p:cNvPr id="8" name="Picture 7" descr="hiachiever_wor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877" y="3865704"/>
            <a:ext cx="1384300" cy="20574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827898" y="2645232"/>
            <a:ext cx="3089189" cy="93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Fill Up An </a:t>
            </a:r>
          </a:p>
          <a:p>
            <a:pPr algn="ctr"/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Order </a:t>
            </a: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Form</a:t>
            </a:r>
          </a:p>
          <a:p>
            <a:pPr algn="ctr"/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and receive a</a:t>
            </a:r>
          </a:p>
          <a:p>
            <a:pPr algn="ctr"/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Fill It Up </a:t>
            </a:r>
          </a:p>
          <a:p>
            <a:pPr algn="ctr"/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Patch</a:t>
            </a:r>
            <a:endParaRPr lang="en-US" sz="3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/>
            </a:endParaRPr>
          </a:p>
          <a:p>
            <a:pPr algn="ctr"/>
            <a:endParaRPr lang="en-US" sz="3000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342154" y="5985738"/>
            <a:ext cx="2274971" cy="93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Walmart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 or Target</a:t>
            </a:r>
          </a:p>
          <a:p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 $50 Gift Card</a:t>
            </a:r>
            <a:endParaRPr lang="en-US" sz="1600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14PwerPntBackground_cro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39054" y="2720301"/>
            <a:ext cx="3097251" cy="93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$2,000</a:t>
            </a:r>
            <a:r>
              <a:rPr lang="en-US" sz="30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Sales Achievement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239265" y="2077737"/>
            <a:ext cx="3539409" cy="93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$3,000 </a:t>
            </a:r>
            <a:r>
              <a:rPr lang="en-US" sz="30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Sales Achievement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75789" y="0"/>
            <a:ext cx="4059590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High Achiever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 Prizes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  <p:pic>
        <p:nvPicPr>
          <p:cNvPr id="20" name="Picture 2" descr="http://campmasters.org/wp-content/uploads/2012/03/3000HighAchiever2012.jpg"/>
          <p:cNvPicPr>
            <a:picLocks noChangeAspect="1" noChangeArrowheads="1"/>
          </p:cNvPicPr>
          <p:nvPr/>
        </p:nvPicPr>
        <p:blipFill>
          <a:blip r:embed="rId3" cstate="print"/>
          <a:srcRect t="48472"/>
          <a:stretch>
            <a:fillRect/>
          </a:stretch>
        </p:blipFill>
        <p:spPr bwMode="auto">
          <a:xfrm>
            <a:off x="5869473" y="4974713"/>
            <a:ext cx="1720950" cy="178978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t="18056" r="15152" b="50126"/>
          <a:stretch>
            <a:fillRect/>
          </a:stretch>
        </p:blipFill>
        <p:spPr>
          <a:xfrm>
            <a:off x="152400" y="3276600"/>
            <a:ext cx="2721429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111" r="38889"/>
          <a:stretch>
            <a:fillRect/>
          </a:stretch>
        </p:blipFill>
        <p:spPr>
          <a:xfrm>
            <a:off x="2437589" y="4800600"/>
            <a:ext cx="1676400" cy="14224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20000" t="34348" r="36875" b="11739"/>
          <a:stretch>
            <a:fillRect/>
          </a:stretch>
        </p:blipFill>
        <p:spPr bwMode="auto">
          <a:xfrm>
            <a:off x="5443451" y="3208683"/>
            <a:ext cx="2362200" cy="15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5789" y="0"/>
            <a:ext cx="4023982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Unit Prizes</a:t>
            </a:r>
            <a:endParaRPr kumimoji="0" lang="en-US" sz="6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2259153"/>
            <a:ext cx="5115697" cy="352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Pack 123 Incentives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Top Selling Scout Prize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Top Selling Den Prize</a:t>
            </a:r>
          </a:p>
          <a:p>
            <a:pPr>
              <a:buFont typeface="Arial"/>
              <a:buChar char="•"/>
            </a:pPr>
            <a:endParaRPr lang="en-US" sz="3200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Sell $________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and throw a pie in your Leader’s face!</a:t>
            </a:r>
            <a:endParaRPr lang="en-US" sz="3200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8674" name="Picture 2" descr="http://ts1.mm.bing.net/th?&amp;id=HN.608002189464308408&amp;w=300&amp;h=300&amp;c=0&amp;pid=1.9&amp;rs=0&amp;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8450" y="4000500"/>
            <a:ext cx="24955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71600" y="2815218"/>
            <a:ext cx="6400800" cy="352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Council Incentives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Fill a Sheet Incentive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Top Selling Scout Prize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Top Selling Unit Prize</a:t>
            </a:r>
          </a:p>
          <a:p>
            <a:pPr>
              <a:buFont typeface="Arial"/>
              <a:buChar char="•"/>
            </a:pPr>
            <a:endParaRPr lang="en-US" sz="32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75789" y="0"/>
            <a:ext cx="4023982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Council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 Prizes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5788" y="0"/>
            <a:ext cx="3988373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PRIZES!</a:t>
            </a:r>
            <a:endParaRPr kumimoji="0" lang="en-US" sz="6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2815218"/>
            <a:ext cx="6400800" cy="352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Other Incentives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Mid-Sale Rally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Pizza Parties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Etc.  </a:t>
            </a:r>
          </a:p>
          <a:p>
            <a:pPr>
              <a:buFont typeface="Arial"/>
              <a:buChar char="•"/>
            </a:pPr>
            <a:endParaRPr lang="en-US" sz="32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1208509"/>
            <a:ext cx="8374731" cy="4923356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Our Sale!</a:t>
            </a:r>
            <a:endParaRPr lang="en-US" sz="8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15547" t="13913" r="13438"/>
          <a:stretch>
            <a:fillRect/>
          </a:stretch>
        </p:blipFill>
        <p:spPr bwMode="auto">
          <a:xfrm>
            <a:off x="1771650" y="2400300"/>
            <a:ext cx="57721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5788" y="0"/>
            <a:ext cx="3988373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What we’re Selling!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 rot="1649867">
            <a:off x="2484957" y="3783803"/>
            <a:ext cx="457631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SAMPLE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75788" y="0"/>
            <a:ext cx="3988373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How </a:t>
            </a:r>
            <a:r>
              <a:rPr lang="en-US" sz="6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Impact"/>
              </a:rPr>
              <a:t>to sell</a:t>
            </a:r>
            <a:endParaRPr kumimoji="0" lang="en-US" sz="6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599" y="2592792"/>
            <a:ext cx="7327557" cy="3522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Door-to-Door</a:t>
            </a:r>
          </a:p>
          <a:p>
            <a:pPr>
              <a:buFont typeface="Arial"/>
              <a:buChar char="•"/>
            </a:pPr>
            <a:endParaRPr lang="en-US" sz="3200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Show-and-Sell</a:t>
            </a:r>
          </a:p>
          <a:p>
            <a:pPr>
              <a:buFont typeface="Arial"/>
              <a:buChar char="•"/>
            </a:pPr>
            <a:endParaRPr lang="en-US" sz="3200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Sell Online at </a:t>
            </a:r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  <a:hlinkClick r:id="rId4"/>
              </a:rPr>
              <a:t>www.popcornordering.com</a:t>
            </a:r>
            <a:endParaRPr lang="en-US" sz="3200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pPr>
              <a:buFont typeface="Arial"/>
              <a:buChar char="•"/>
            </a:pPr>
            <a:endParaRPr lang="en-US" sz="3200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1341" y="2493936"/>
            <a:ext cx="8365524" cy="3522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Scout Demonstration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“Hi </a:t>
            </a:r>
            <a:r>
              <a:rPr lang="en-US" sz="32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sir / ma’am, my name is</a:t>
            </a:r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______, </a:t>
            </a:r>
            <a:endParaRPr lang="en-US" sz="3200" b="1" dirty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r>
              <a:rPr lang="en-US" sz="32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and I’m a scout with Pack /</a:t>
            </a:r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Troop_____.   We’re </a:t>
            </a:r>
            <a:r>
              <a:rPr lang="en-US" sz="32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selling popcorn to help raise money for our Pack / </a:t>
            </a:r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Troop.</a:t>
            </a:r>
            <a:r>
              <a:rPr lang="en-US" sz="32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You </a:t>
            </a:r>
            <a:r>
              <a:rPr lang="en-US" sz="32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can help us by </a:t>
            </a:r>
            <a:r>
              <a:rPr lang="en-US" sz="32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trying </a:t>
            </a:r>
            <a:r>
              <a:rPr lang="en-US" sz="32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some of our delicious popcorn. </a:t>
            </a:r>
          </a:p>
          <a:p>
            <a:r>
              <a:rPr lang="en-US" sz="32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You’ll help us out, won’t you?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75788" y="0"/>
            <a:ext cx="3988373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How </a:t>
            </a:r>
            <a:r>
              <a:rPr lang="en-US" sz="6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Impact"/>
              </a:rPr>
              <a:t>to sell</a:t>
            </a:r>
            <a:endParaRPr kumimoji="0" lang="en-US" sz="6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75789" y="0"/>
            <a:ext cx="4012112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Our Sale</a:t>
            </a:r>
            <a:endParaRPr kumimoji="0" lang="en-US" sz="6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5651"/>
            <a:ext cx="6400800" cy="346991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Our Goals</a:t>
            </a:r>
          </a:p>
          <a:p>
            <a:endParaRPr lang="en-US" sz="4000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r>
              <a:rPr lang="en-US" b="1" i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Unit Sales Goal: $______</a:t>
            </a:r>
            <a:endParaRPr lang="en-US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r>
              <a:rPr lang="en-US" b="1" i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</a:t>
            </a:r>
          </a:p>
          <a:p>
            <a:r>
              <a:rPr lang="en-US" b="1" i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Scout Sales Goal: $______</a:t>
            </a:r>
            <a:endParaRPr lang="en-US" b="1" dirty="0">
              <a:solidFill>
                <a:schemeClr val="tx2"/>
              </a:solidFill>
              <a:latin typeface="Georgia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1714" y="0"/>
            <a:ext cx="4489227" cy="1329461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It’s going to be an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AWESOME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year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54576"/>
            <a:ext cx="6400800" cy="346991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This year, our </a:t>
            </a:r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Unit </a:t>
            </a:r>
            <a:r>
              <a:rPr lang="en-US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is</a:t>
            </a:r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planning </a:t>
            </a:r>
            <a:r>
              <a:rPr lang="en-US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to:</a:t>
            </a:r>
            <a:endParaRPr lang="en-US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Activity One	    Date One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Activity Two		Date Two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Activity Three		    Date Three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Activity Four	       Date Four</a:t>
            </a:r>
            <a:endParaRPr lang="en-US" dirty="0">
              <a:solidFill>
                <a:schemeClr val="tx2"/>
              </a:solidFill>
              <a:latin typeface="Georgia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1492720"/>
            <a:ext cx="8374731" cy="492335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Scouts, what’s your </a:t>
            </a:r>
            <a:b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</a:b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GOAL ?</a:t>
            </a:r>
            <a:endParaRPr lang="en-US" sz="5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75789" y="0"/>
            <a:ext cx="4012112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Our Sale</a:t>
            </a:r>
            <a:endParaRPr kumimoji="0" lang="en-US" sz="6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97" y="2518649"/>
            <a:ext cx="8155460" cy="3469919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Important Dates</a:t>
            </a:r>
          </a:p>
          <a:p>
            <a:pPr>
              <a:buFont typeface="Arial"/>
              <a:buChar char="•"/>
            </a:pPr>
            <a:r>
              <a:rPr lang="en-US" b="1" i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Our sale starts _____ and ends _____.</a:t>
            </a:r>
          </a:p>
          <a:p>
            <a:pPr>
              <a:buFont typeface="Arial"/>
              <a:buChar char="•"/>
            </a:pPr>
            <a:r>
              <a:rPr lang="en-US" b="1" i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Show-and-Sell dates are _____ at _____ and _____  at _____ .</a:t>
            </a:r>
          </a:p>
          <a:p>
            <a:pPr>
              <a:buFont typeface="Arial"/>
              <a:buChar char="•"/>
            </a:pPr>
            <a:r>
              <a:rPr lang="en-US" b="1" i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Popcorn Pick Up is _____ at _____ .</a:t>
            </a:r>
          </a:p>
          <a:p>
            <a:pPr>
              <a:buFont typeface="Arial"/>
              <a:buChar char="•"/>
            </a:pPr>
            <a:r>
              <a:rPr lang="en-US" b="1" i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Orders are due _____ </a:t>
            </a:r>
            <a:r>
              <a:rPr lang="en-US" i="1" dirty="0" smtClean="0">
                <a:latin typeface="Arial"/>
                <a:cs typeface="Arial"/>
              </a:rPr>
              <a:t>.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5789" y="0"/>
            <a:ext cx="4012112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Our Sale</a:t>
            </a:r>
            <a:endParaRPr kumimoji="0" lang="en-US" sz="6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5217"/>
            <a:ext cx="6400800" cy="346991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Here’s what you’re getting tonight: </a:t>
            </a:r>
            <a:endParaRPr lang="en-US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Order </a:t>
            </a:r>
            <a:r>
              <a:rPr lang="en-US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Forms</a:t>
            </a:r>
            <a:endParaRPr lang="en-US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Prize </a:t>
            </a:r>
            <a:r>
              <a:rPr lang="en-US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Forms</a:t>
            </a:r>
            <a:endParaRPr lang="en-US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Family </a:t>
            </a:r>
            <a:r>
              <a:rPr lang="en-US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Pages</a:t>
            </a:r>
            <a:endParaRPr lang="en-US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pPr algn="l">
              <a:buFont typeface="Arial"/>
              <a:buChar char="•"/>
            </a:pPr>
            <a:r>
              <a:rPr lang="en-US" b="1" i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Council </a:t>
            </a:r>
            <a:r>
              <a:rPr lang="en-US" b="1" i="1" dirty="0">
                <a:solidFill>
                  <a:schemeClr val="tx2"/>
                </a:solidFill>
                <a:latin typeface="Georgia" pitchFamily="18" charset="0"/>
                <a:cs typeface="Arial"/>
              </a:rPr>
              <a:t>Incentives Sheets</a:t>
            </a:r>
            <a:endParaRPr lang="en-US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pPr algn="l">
              <a:buFont typeface="Arial"/>
              <a:buChar char="•"/>
            </a:pPr>
            <a:r>
              <a:rPr lang="en-US" b="1" i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Product </a:t>
            </a:r>
            <a:r>
              <a:rPr lang="en-US" b="1" i="1" dirty="0">
                <a:solidFill>
                  <a:schemeClr val="tx2"/>
                </a:solidFill>
                <a:latin typeface="Georgia" pitchFamily="18" charset="0"/>
                <a:cs typeface="Arial"/>
              </a:rPr>
              <a:t>Samples</a:t>
            </a:r>
            <a:endParaRPr lang="en-US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pPr algn="l">
              <a:buFont typeface="Arial"/>
              <a:buChar char="•"/>
            </a:pPr>
            <a:r>
              <a:rPr lang="en-US" b="1" i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Etc</a:t>
            </a:r>
            <a:r>
              <a:rPr lang="en-US" b="1" i="1" dirty="0">
                <a:solidFill>
                  <a:schemeClr val="tx2"/>
                </a:solidFill>
                <a:latin typeface="Georgia" pitchFamily="18" charset="0"/>
                <a:cs typeface="Arial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5789" y="0"/>
            <a:ext cx="4012112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Our Sale</a:t>
            </a:r>
            <a:endParaRPr kumimoji="0" lang="en-US" sz="6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984" y="2704004"/>
            <a:ext cx="6716206" cy="346991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Do you want to learn more?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Contact our Popcorn Kernel </a:t>
            </a:r>
          </a:p>
          <a:p>
            <a:pPr algn="l">
              <a:buFont typeface="Arial"/>
              <a:buChar char="•"/>
            </a:pPr>
            <a:r>
              <a:rPr lang="en-US" i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Name and Phone</a:t>
            </a:r>
          </a:p>
          <a:p>
            <a:pPr algn="l"/>
            <a:endParaRPr lang="en-US" i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pPr algn="l">
              <a:buFont typeface="Arial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Visit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campmasters.org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for tips, tools and</a:t>
            </a:r>
          </a:p>
          <a:p>
            <a:pPr algn="l"/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product information</a:t>
            </a:r>
            <a:r>
              <a:rPr lang="en-US" i="1" dirty="0" smtClean="0">
                <a:latin typeface="Arial"/>
                <a:cs typeface="Arial"/>
              </a:rPr>
              <a:t>.</a:t>
            </a:r>
            <a:endParaRPr lang="en-US" i="1" dirty="0">
              <a:latin typeface="Arial"/>
              <a:cs typeface="Arial"/>
            </a:endParaRPr>
          </a:p>
        </p:txBody>
      </p:sp>
      <p:pic>
        <p:nvPicPr>
          <p:cNvPr id="5" name="Picture 4" descr="CM.org Screen Sho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851" y="4100352"/>
            <a:ext cx="3207023" cy="21847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75789" y="0"/>
            <a:ext cx="4012112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Our Sale</a:t>
            </a:r>
            <a:endParaRPr kumimoji="0" lang="en-US" sz="6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1492720"/>
            <a:ext cx="8374731" cy="492335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latin typeface="Georgia" pitchFamily="18" charset="0"/>
                <a:cs typeface="Impact"/>
              </a:rPr>
              <a:t>Thank you!</a:t>
            </a:r>
            <a:endParaRPr lang="en-US" sz="5800" b="1" dirty="0">
              <a:solidFill>
                <a:schemeClr val="tx2"/>
              </a:solidFill>
              <a:latin typeface="Georgia" pitchFamily="18" charset="0"/>
              <a:cs typeface="Impac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75789" y="0"/>
            <a:ext cx="4012112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Our Sale</a:t>
            </a:r>
            <a:endParaRPr kumimoji="0" lang="en-US" sz="6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1492720"/>
            <a:ext cx="8374731" cy="492335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How are we going to do all this fun stuff?</a:t>
            </a: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 </a:t>
            </a:r>
            <a:endParaRPr lang="en-US" sz="5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1714" y="0"/>
            <a:ext cx="4489227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It’s going to be an AWESOME year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75" y="1134367"/>
            <a:ext cx="8374731" cy="492335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Georgia" pitchFamily="18" charset="0"/>
                <a:cs typeface="Impact"/>
              </a:rPr>
              <a:t>Sell </a:t>
            </a:r>
            <a:br>
              <a:rPr lang="en-US" sz="6000" b="1" dirty="0" smtClean="0">
                <a:solidFill>
                  <a:srgbClr val="C00000"/>
                </a:solidFill>
                <a:latin typeface="Georgia" pitchFamily="18" charset="0"/>
                <a:cs typeface="Impact"/>
              </a:rPr>
            </a:br>
            <a:r>
              <a:rPr lang="en-US" sz="6000" b="1" dirty="0" smtClean="0">
                <a:solidFill>
                  <a:srgbClr val="C00000"/>
                </a:solidFill>
                <a:latin typeface="Georgia" pitchFamily="18" charset="0"/>
                <a:cs typeface="Impact"/>
              </a:rPr>
              <a:t>CAMP MASTERS Popcorn!!</a:t>
            </a:r>
            <a:endParaRPr lang="en-US" sz="5800" b="1" dirty="0">
              <a:solidFill>
                <a:srgbClr val="C00000"/>
              </a:solidFill>
              <a:latin typeface="Georgia" pitchFamily="18" charset="0"/>
              <a:cs typeface="Impact"/>
            </a:endParaRPr>
          </a:p>
        </p:txBody>
      </p:sp>
      <p:pic>
        <p:nvPicPr>
          <p:cNvPr id="5" name="Picture 4" descr="Camp_Logo_hir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86120"/>
            <a:ext cx="1773909" cy="157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4825" y="24714"/>
            <a:ext cx="4946997" cy="1329461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Why CAMP MASTERS Popcorn?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5217"/>
            <a:ext cx="6400800" cy="346991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1.</a:t>
            </a:r>
            <a:r>
              <a:rPr lang="en-US" b="1" dirty="0" smtClean="0">
                <a:latin typeface="Arial"/>
                <a:cs typeface="Arial"/>
              </a:rPr>
              <a:t> 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CM_70per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632" y="2823377"/>
            <a:ext cx="4090736" cy="318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5217"/>
            <a:ext cx="6400800" cy="34699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2.It’s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EASY</a:t>
            </a:r>
            <a:r>
              <a:rPr lang="en-US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 to </a:t>
            </a:r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sell and people 	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LOVE</a:t>
            </a:r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to support Scouts by </a:t>
            </a:r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    		purchasing delicious  			CAMP MASTERS Popcorn</a:t>
            </a:r>
            <a:endParaRPr lang="en-US" b="1" dirty="0">
              <a:solidFill>
                <a:schemeClr val="tx2"/>
              </a:solidFill>
              <a:latin typeface="Georgia" pitchFamily="18" charset="0"/>
              <a:cs typeface="Arial"/>
            </a:endParaRPr>
          </a:p>
        </p:txBody>
      </p:sp>
      <p:pic>
        <p:nvPicPr>
          <p:cNvPr id="5" name="Picture 4" descr="CM_KernelwithTai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27550"/>
            <a:ext cx="2752725" cy="2330450"/>
          </a:xfrm>
          <a:prstGeom prst="rect">
            <a:avLst/>
          </a:prstGeom>
        </p:spPr>
      </p:pic>
      <p:pic>
        <p:nvPicPr>
          <p:cNvPr id="6" name="Picture 5" descr="CM_KernelwithTai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91275" y="4527544"/>
            <a:ext cx="2752725" cy="23304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874825" y="24714"/>
            <a:ext cx="4946997" cy="1329461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Why CAMP MASTERS Popcorn?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PwerPntBackground_cropp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324" y="2815217"/>
            <a:ext cx="3294413" cy="34699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3.  You’ll earn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GREAT</a:t>
            </a:r>
            <a:r>
              <a:rPr lang="en-US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 	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PRIZES</a:t>
            </a:r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!!</a:t>
            </a:r>
            <a:endParaRPr lang="en-US" b="1" dirty="0">
              <a:solidFill>
                <a:schemeClr val="tx2"/>
              </a:solidFill>
              <a:latin typeface="Georgia" pitchFamily="18" charset="0"/>
              <a:cs typeface="Arial"/>
            </a:endParaRPr>
          </a:p>
        </p:txBody>
      </p:sp>
      <p:pic>
        <p:nvPicPr>
          <p:cNvPr id="5" name="Picture 4" descr="dsc_0056_#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830" y="2437682"/>
            <a:ext cx="4613378" cy="452726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74825" y="24714"/>
            <a:ext cx="4946997" cy="1329461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Impact"/>
              </a:rPr>
              <a:t>Why CAMP MASTERS Popcorn?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4PwerPntBackground_cro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3"/>
            <a:ext cx="9144000" cy="32552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87841"/>
            <a:ext cx="6400800" cy="90639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Check out the awesome prizes you can earn by selling popcorn this </a:t>
            </a:r>
            <a:r>
              <a:rPr lang="en-US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year!</a:t>
            </a:r>
            <a:endParaRPr lang="en-US" b="1" dirty="0">
              <a:solidFill>
                <a:schemeClr val="tx2"/>
              </a:solidFill>
              <a:latin typeface="Georgia" pitchFamily="18" charset="0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04569" y="0"/>
            <a:ext cx="4095202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PRIZES!</a:t>
            </a:r>
            <a:endParaRPr kumimoji="0" lang="en-US" sz="6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7533" t="15656" r="30993" b="6202"/>
          <a:stretch>
            <a:fillRect/>
          </a:stretch>
        </p:blipFill>
        <p:spPr bwMode="auto">
          <a:xfrm>
            <a:off x="2311268" y="1672361"/>
            <a:ext cx="4857159" cy="397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49867">
            <a:off x="2287245" y="3289523"/>
            <a:ext cx="457631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SAMPLE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PwerPntBackground_cro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552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5217"/>
            <a:ext cx="6400800" cy="3469919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Sell more and get more!  </a:t>
            </a:r>
            <a:endParaRPr lang="en-US" sz="3400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r>
              <a:rPr lang="en-US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/>
              </a:rPr>
              <a:t>BONUS PRIZES</a:t>
            </a:r>
            <a:r>
              <a:rPr lang="en-US" sz="34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 </a:t>
            </a:r>
            <a:r>
              <a:rPr lang="en-US" sz="34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from </a:t>
            </a:r>
            <a:endParaRPr lang="en-US" sz="3400" b="1" dirty="0" smtClean="0">
              <a:solidFill>
                <a:schemeClr val="tx2"/>
              </a:solidFill>
              <a:latin typeface="Georgia" pitchFamily="18" charset="0"/>
              <a:cs typeface="Arial"/>
            </a:endParaRPr>
          </a:p>
          <a:p>
            <a:r>
              <a:rPr lang="en-US" sz="34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CAMP </a:t>
            </a:r>
            <a:r>
              <a:rPr lang="en-US" sz="3400" b="1" dirty="0">
                <a:solidFill>
                  <a:schemeClr val="tx2"/>
                </a:solidFill>
                <a:latin typeface="Georgia" pitchFamily="18" charset="0"/>
                <a:cs typeface="Arial"/>
              </a:rPr>
              <a:t>MASTERS</a:t>
            </a:r>
            <a:r>
              <a:rPr lang="en-US" sz="3400" b="1" dirty="0" smtClean="0">
                <a:solidFill>
                  <a:schemeClr val="tx2"/>
                </a:solidFill>
                <a:latin typeface="Georgia" pitchFamily="18" charset="0"/>
                <a:cs typeface="Arial"/>
              </a:rPr>
              <a:t>!</a:t>
            </a:r>
            <a:endParaRPr lang="en-US" sz="3400" b="1" dirty="0">
              <a:solidFill>
                <a:schemeClr val="tx2"/>
              </a:solidFill>
              <a:latin typeface="Georgia" pitchFamily="18" charset="0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5789" y="0"/>
            <a:ext cx="4059590" cy="1329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High Achiever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Impact"/>
              </a:rPr>
              <a:t> Prizes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660</Words>
  <Application>Microsoft Office PowerPoint</Application>
  <PresentationFormat>On-screen Show (4:3)</PresentationFormat>
  <Paragraphs>132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Welcome to  Pack 123  Popcorn Kickoff </vt:lpstr>
      <vt:lpstr>It’s going to be an AWESOME year</vt:lpstr>
      <vt:lpstr>How are we going to do all this fun stuff? </vt:lpstr>
      <vt:lpstr>Sell  CAMP MASTERS Popcorn!!</vt:lpstr>
      <vt:lpstr>Why CAMP MASTERS Popcorn?</vt:lpstr>
      <vt:lpstr>Why CAMP MASTERS Popcorn?</vt:lpstr>
      <vt:lpstr>Why CAMP MASTERS Popcorn?</vt:lpstr>
      <vt:lpstr>Slide 8</vt:lpstr>
      <vt:lpstr>Slide 9</vt:lpstr>
      <vt:lpstr>Slide 10</vt:lpstr>
      <vt:lpstr>Slide 11</vt:lpstr>
      <vt:lpstr>Slide 12</vt:lpstr>
      <vt:lpstr>Slide 13</vt:lpstr>
      <vt:lpstr>Slide 14</vt:lpstr>
      <vt:lpstr>Our Sale!</vt:lpstr>
      <vt:lpstr>Slide 16</vt:lpstr>
      <vt:lpstr>Slide 17</vt:lpstr>
      <vt:lpstr>Slide 18</vt:lpstr>
      <vt:lpstr>Slide 19</vt:lpstr>
      <vt:lpstr>Scouts, what’s your  GOAL ?</vt:lpstr>
      <vt:lpstr>Slide 21</vt:lpstr>
      <vt:lpstr>Slide 22</vt:lpstr>
      <vt:lpstr>Slide 23</vt:lpstr>
      <vt:lpstr>Thank you!</vt:lpstr>
    </vt:vector>
  </TitlesOfParts>
  <Company>Nienaber Marketing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Bosma</dc:creator>
  <cp:lastModifiedBy>Doug Dent</cp:lastModifiedBy>
  <cp:revision>75</cp:revision>
  <dcterms:created xsi:type="dcterms:W3CDTF">2014-03-10T19:40:09Z</dcterms:created>
  <dcterms:modified xsi:type="dcterms:W3CDTF">2016-03-24T15:13:13Z</dcterms:modified>
</cp:coreProperties>
</file>